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0" r:id="rId6"/>
    <p:sldId id="311" r:id="rId7"/>
    <p:sldId id="308" r:id="rId8"/>
    <p:sldId id="309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78" r:id="rId19"/>
    <p:sldId id="274" r:id="rId20"/>
    <p:sldId id="258" r:id="rId21"/>
    <p:sldId id="306" r:id="rId22"/>
    <p:sldId id="307" r:id="rId23"/>
    <p:sldId id="260" r:id="rId24"/>
    <p:sldId id="262" r:id="rId25"/>
    <p:sldId id="265" r:id="rId26"/>
    <p:sldId id="264" r:id="rId27"/>
    <p:sldId id="268" r:id="rId28"/>
    <p:sldId id="269" r:id="rId29"/>
    <p:sldId id="270" r:id="rId30"/>
    <p:sldId id="271" r:id="rId31"/>
    <p:sldId id="272" r:id="rId32"/>
    <p:sldId id="273" r:id="rId33"/>
    <p:sldId id="275" r:id="rId34"/>
    <p:sldId id="305" r:id="rId35"/>
    <p:sldId id="295" r:id="rId36"/>
    <p:sldId id="294" r:id="rId37"/>
    <p:sldId id="312" r:id="rId38"/>
    <p:sldId id="280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706" autoAdjust="0"/>
  </p:normalViewPr>
  <p:slideViewPr>
    <p:cSldViewPr showGuides="1">
      <p:cViewPr varScale="1">
        <p:scale>
          <a:sx n="93" d="100"/>
          <a:sy n="93" d="100"/>
        </p:scale>
        <p:origin x="48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3/29/2022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3/29/2022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3/29/2022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microsoft.com/office/2007/relationships/hdphoto" Target="../media/hdphoto1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microsoft.com/office/2007/relationships/hdphoto" Target="../media/hdphoto1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671" y="2514600"/>
            <a:ext cx="3886198" cy="99060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endParaRPr lang="en-US" sz="8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641" y="1828801"/>
            <a:ext cx="1230060" cy="4572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2212" y="3962400"/>
            <a:ext cx="2514600" cy="236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By-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Ayesha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Rishvanth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Surya. P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Jignesh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Veeraju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412" y="457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S.RadhaKrishnan Team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2" y="204832"/>
            <a:ext cx="10439400" cy="838200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ONLINE_STORE_CUSTOMER_DATA;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8012" y="1447800"/>
            <a:ext cx="8153400" cy="458628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41612" y="2209800"/>
            <a:ext cx="7772400" cy="4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0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5412" y="1143000"/>
            <a:ext cx="8458201" cy="685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en-US" sz="2800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retail_price.find()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852" y="1828800"/>
            <a:ext cx="6641522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412" y="381001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 db</a:t>
            </a:r>
            <a:endParaRPr lang="en-US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73" b="-1"/>
          <a:stretch/>
        </p:blipFill>
        <p:spPr>
          <a:xfrm>
            <a:off x="9306934" y="457200"/>
            <a:ext cx="1463774" cy="17126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b.</a:t>
            </a:r>
            <a:r>
              <a:rPr lang="en-US" sz="3200" b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b="0" dirty="0" smtClean="0">
                <a:solidFill>
                  <a:schemeClr val="bg2">
                    <a:lumMod val="25000"/>
                  </a:schemeClr>
                </a:solidFill>
              </a:rPr>
              <a:t>online_store_customer_data.find()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18" r="718"/>
          <a:stretch/>
        </p:blipFill>
        <p:spPr>
          <a:xfrm>
            <a:off x="2084271" y="1905000"/>
            <a:ext cx="66009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114300"/>
            <a:ext cx="1447800" cy="800100"/>
          </a:xfrm>
        </p:spPr>
        <p:txBody>
          <a:bodyPr/>
          <a:lstStyle/>
          <a:p>
            <a:r>
              <a:rPr lang="en-IN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SSMS</a:t>
            </a:r>
            <a:endParaRPr lang="en-US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828800"/>
            <a:ext cx="7580547" cy="402285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000" b="1818"/>
          <a:stretch/>
        </p:blipFill>
        <p:spPr>
          <a:xfrm>
            <a:off x="2513012" y="3124200"/>
            <a:ext cx="7759367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8612" y="118693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Retail_price;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4" t="-1" r="27781" b="1452"/>
          <a:stretch/>
        </p:blipFill>
        <p:spPr>
          <a:xfrm>
            <a:off x="8922412" y="528503"/>
            <a:ext cx="1591601" cy="18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35092"/>
            <a:ext cx="7239000" cy="51270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Online_store_customer_data;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3" y="1925515"/>
            <a:ext cx="8686800" cy="3997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144"/>
          <a:stretch/>
        </p:blipFill>
        <p:spPr>
          <a:xfrm>
            <a:off x="3122612" y="3200400"/>
            <a:ext cx="6858000" cy="31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362200"/>
            <a:ext cx="26670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9412" y="3200400"/>
            <a:ext cx="3657600" cy="609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Intelligence Tool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983" t="20855" r="75911" b="24691"/>
          <a:stretch/>
        </p:blipFill>
        <p:spPr>
          <a:xfrm flipV="1">
            <a:off x="6551612" y="245920"/>
            <a:ext cx="2171526" cy="25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601" t="5189" r="2601"/>
          <a:stretch/>
        </p:blipFill>
        <p:spPr>
          <a:xfrm>
            <a:off x="2665412" y="3200400"/>
            <a:ext cx="2082575" cy="15653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4612" y="1371600"/>
            <a:ext cx="4191000" cy="2286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 Price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772"/>
          <a:stretch/>
        </p:blipFill>
        <p:spPr>
          <a:xfrm>
            <a:off x="601564" y="1120671"/>
            <a:ext cx="1911448" cy="42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1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861" y="2108106"/>
            <a:ext cx="4921503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1170" r="12476"/>
          <a:stretch/>
        </p:blipFill>
        <p:spPr>
          <a:xfrm>
            <a:off x="48420" y="1248335"/>
            <a:ext cx="1447800" cy="18961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2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8035" y="1828800"/>
            <a:ext cx="5261155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3888606"/>
            <a:ext cx="1505585" cy="1267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4412" y="1932835"/>
            <a:ext cx="13716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23" y="3096054"/>
            <a:ext cx="1268390" cy="1274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348" y="771791"/>
            <a:ext cx="1394906" cy="11373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68" y="2505166"/>
            <a:ext cx="1205983" cy="11753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0810" y="4989003"/>
            <a:ext cx="1334356" cy="1473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565" y="4876800"/>
            <a:ext cx="1438275" cy="1400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537995"/>
            <a:ext cx="20669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81"/>
          <a:stretch/>
        </p:blipFill>
        <p:spPr>
          <a:xfrm>
            <a:off x="5562537" y="761998"/>
            <a:ext cx="1336930" cy="9906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767" t="14497" r="17425" b="28618"/>
          <a:stretch/>
        </p:blipFill>
        <p:spPr>
          <a:xfrm>
            <a:off x="608012" y="761999"/>
            <a:ext cx="1419349" cy="990601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65213" y="2599176"/>
            <a:ext cx="4251325" cy="3412248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5500688" y="2605200"/>
            <a:ext cx="4251325" cy="34002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body" idx="1"/>
          </p:nvPr>
        </p:nvSpPr>
        <p:spPr>
          <a:xfrm>
            <a:off x="1782189" y="930278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Accessories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body" sz="quarter" idx="3"/>
          </p:nvPr>
        </p:nvSpPr>
        <p:spPr>
          <a:xfrm>
            <a:off x="6899467" y="93997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Bed bath table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8202" y="4419600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BFA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bed1</a:t>
            </a:r>
            <a:endParaRPr lang="en-US" sz="800" dirty="0">
              <a:solidFill>
                <a:srgbClr val="FBFA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1002" y="4724400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BFA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bed2</a:t>
            </a:r>
            <a:endParaRPr lang="en-US" sz="800" dirty="0">
              <a:solidFill>
                <a:srgbClr val="FBFA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6413" y="1981200"/>
            <a:ext cx="2463296" cy="3200400"/>
          </a:xfrm>
        </p:spPr>
        <p:txBody>
          <a:bodyPr>
            <a:normAutofit/>
          </a:bodyPr>
          <a:lstStyle/>
          <a:p>
            <a:r>
              <a:rPr lang="en-US" dirty="0" smtClean="0"/>
              <a:t>Oracle</a:t>
            </a:r>
          </a:p>
          <a:p>
            <a:r>
              <a:rPr lang="en-US" dirty="0" smtClean="0"/>
              <a:t>Mongo</a:t>
            </a:r>
          </a:p>
          <a:p>
            <a:r>
              <a:rPr lang="en-US" dirty="0" smtClean="0"/>
              <a:t>SSMS</a:t>
            </a:r>
          </a:p>
          <a:p>
            <a:r>
              <a:rPr lang="en-US" dirty="0"/>
              <a:t>Cloudera </a:t>
            </a:r>
            <a:r>
              <a:rPr lang="en-US" dirty="0" smtClean="0"/>
              <a:t>Hive</a:t>
            </a:r>
          </a:p>
          <a:p>
            <a:r>
              <a:rPr lang="en-US" dirty="0" smtClean="0"/>
              <a:t>Talend</a:t>
            </a:r>
          </a:p>
          <a:p>
            <a:r>
              <a:rPr lang="en-US" dirty="0" smtClean="0"/>
              <a:t>Tableau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624763"/>
            <a:ext cx="1273810" cy="1232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000" y="4655037"/>
            <a:ext cx="914399" cy="105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273" b="-1"/>
          <a:stretch/>
        </p:blipFill>
        <p:spPr>
          <a:xfrm>
            <a:off x="5415262" y="1626973"/>
            <a:ext cx="1438556" cy="16831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4" t="-1" r="27781" b="1452"/>
          <a:stretch/>
        </p:blipFill>
        <p:spPr>
          <a:xfrm>
            <a:off x="6551612" y="4430302"/>
            <a:ext cx="1295400" cy="1492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l="-983" t="20855" r="75911" b="24691"/>
          <a:stretch/>
        </p:blipFill>
        <p:spPr>
          <a:xfrm flipV="1">
            <a:off x="7802111" y="521043"/>
            <a:ext cx="1447800" cy="1690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412" y="3127059"/>
            <a:ext cx="1524000" cy="13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5" y="686907"/>
            <a:ext cx="1393252" cy="1136767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5213" y="2596985"/>
            <a:ext cx="4251325" cy="341662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00688" y="2596138"/>
            <a:ext cx="4251325" cy="3418324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body" idx="1"/>
          </p:nvPr>
        </p:nvSpPr>
        <p:spPr>
          <a:xfrm>
            <a:off x="1827212" y="100247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 stuff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1041" y="635709"/>
            <a:ext cx="1182369" cy="1187965"/>
          </a:xfrm>
          <a:prstGeom prst="rect">
            <a:avLst/>
          </a:prstGeom>
        </p:spPr>
      </p:pic>
      <p:sp>
        <p:nvSpPr>
          <p:cNvPr id="18" name="Title 2"/>
          <p:cNvSpPr>
            <a:spLocks noGrp="1"/>
          </p:cNvSpPr>
          <p:nvPr>
            <p:ph type="body" sz="quarter" idx="3"/>
          </p:nvPr>
        </p:nvSpPr>
        <p:spPr>
          <a:xfrm>
            <a:off x="6727406" y="88679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38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1" t="2021" r="1023" b="1"/>
          <a:stretch/>
        </p:blipFill>
        <p:spPr>
          <a:xfrm rot="1800000">
            <a:off x="502077" y="707291"/>
            <a:ext cx="1215877" cy="1121249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500688" y="2619725"/>
            <a:ext cx="4251325" cy="3371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612" y="550344"/>
            <a:ext cx="1143000" cy="1261510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body" idx="1"/>
          </p:nvPr>
        </p:nvSpPr>
        <p:spPr>
          <a:xfrm>
            <a:off x="1674812" y="83820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6"/>
          <p:cNvSpPr>
            <a:spLocks noGrp="1"/>
          </p:cNvSpPr>
          <p:nvPr>
            <p:ph type="body" sz="quarter" idx="3"/>
          </p:nvPr>
        </p:nvSpPr>
        <p:spPr>
          <a:xfrm>
            <a:off x="6475412" y="838199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 tools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9212" y="5334000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Calibri" panose="020F0502020204030204" pitchFamily="34" charset="0"/>
                <a:cs typeface="Calibri" panose="020F0502020204030204" pitchFamily="34" charset="0"/>
              </a:rPr>
              <a:t>garden7</a:t>
            </a:r>
            <a:endParaRPr lang="en-US" sz="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173" y="641683"/>
            <a:ext cx="1219200" cy="1187116"/>
          </a:xfrm>
          <a:prstGeom prst="rect">
            <a:avLst/>
          </a:prstGeom>
        </p:spPr>
      </p:pic>
      <p:pic>
        <p:nvPicPr>
          <p:cNvPr id="2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65213" y="2616388"/>
            <a:ext cx="4251325" cy="3377824"/>
          </a:xfrm>
          <a:prstGeom prst="rect">
            <a:avLst/>
          </a:prstGeom>
        </p:spPr>
      </p:pic>
      <p:pic>
        <p:nvPicPr>
          <p:cNvPr id="23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508943" y="2590800"/>
            <a:ext cx="4234814" cy="3429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24004"/>
          <a:stretch/>
        </p:blipFill>
        <p:spPr>
          <a:xfrm>
            <a:off x="5700625" y="511340"/>
            <a:ext cx="2063856" cy="1447800"/>
          </a:xfrm>
          <a:prstGeom prst="rect">
            <a:avLst/>
          </a:prstGeom>
        </p:spPr>
      </p:pic>
      <p:sp>
        <p:nvSpPr>
          <p:cNvPr id="26" name="Title 2"/>
          <p:cNvSpPr>
            <a:spLocks noGrp="1"/>
          </p:cNvSpPr>
          <p:nvPr>
            <p:ph type="body" idx="1"/>
          </p:nvPr>
        </p:nvSpPr>
        <p:spPr>
          <a:xfrm>
            <a:off x="1422383" y="892340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beauty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itle 2"/>
          <p:cNvSpPr>
            <a:spLocks noGrp="1"/>
          </p:cNvSpPr>
          <p:nvPr>
            <p:ph type="body" sz="quarter" idx="3"/>
          </p:nvPr>
        </p:nvSpPr>
        <p:spPr>
          <a:xfrm>
            <a:off x="7389812" y="602252"/>
            <a:ext cx="4251960" cy="685801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Perfumes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5812" y="4800598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</a:p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4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4963" y="541020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health6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6812" y="449580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health1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2512" y="3958311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health9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57474" y="3116021"/>
            <a:ext cx="61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health10</a:t>
            </a: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lipart-library.com/newhp/kissclipart-watch-clipart-watch-strap-c1c4262ec6bd6c5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>
            <a:off x="827119" y="658920"/>
            <a:ext cx="1518903" cy="124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533400"/>
            <a:ext cx="8686801" cy="1066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5330" y="1828800"/>
            <a:ext cx="526656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3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795" y="1828800"/>
            <a:ext cx="818763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4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195" y="1828800"/>
            <a:ext cx="523483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612" y="1524000"/>
            <a:ext cx="8686800" cy="2286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Store </a:t>
            </a:r>
            <a:b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Customer Data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19200"/>
            <a:ext cx="2497534" cy="44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787" y="1835018"/>
            <a:ext cx="890488" cy="418478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1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439" y="1828800"/>
            <a:ext cx="525034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2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55" y="1828800"/>
            <a:ext cx="534931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3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46" y="1828800"/>
            <a:ext cx="524933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3212" y="2590800"/>
            <a:ext cx="2226066" cy="1447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:-</a:t>
            </a:r>
          </a:p>
          <a:p>
            <a:pPr algn="ctr"/>
            <a:r>
              <a:rPr lang="en-US" sz="1400" dirty="0" smtClean="0"/>
              <a:t>Retail price.csv, </a:t>
            </a:r>
          </a:p>
          <a:p>
            <a:pPr algn="ctr"/>
            <a:r>
              <a:rPr lang="en-US" sz="1400" dirty="0" smtClean="0"/>
              <a:t>Online_Store_customer_data.csv</a:t>
            </a:r>
            <a:endParaRPr lang="en-US" sz="1400" dirty="0"/>
          </a:p>
        </p:txBody>
      </p:sp>
      <p:sp>
        <p:nvSpPr>
          <p:cNvPr id="6" name="Right Arrow 5"/>
          <p:cNvSpPr/>
          <p:nvPr/>
        </p:nvSpPr>
        <p:spPr>
          <a:xfrm>
            <a:off x="2802731" y="2821214"/>
            <a:ext cx="1955876" cy="98569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Using Talend to extract the data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5027612" y="2590800"/>
            <a:ext cx="2226066" cy="1447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Extracted data will be used for transforming data</a:t>
            </a:r>
            <a:endParaRPr lang="en-US" sz="1400" dirty="0"/>
          </a:p>
        </p:txBody>
      </p:sp>
      <p:sp>
        <p:nvSpPr>
          <p:cNvPr id="14" name="Right Arrow 13"/>
          <p:cNvSpPr/>
          <p:nvPr/>
        </p:nvSpPr>
        <p:spPr>
          <a:xfrm>
            <a:off x="7554046" y="2821214"/>
            <a:ext cx="2092481" cy="102688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we load the data into different databases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751541" y="2590800"/>
            <a:ext cx="2226066" cy="1447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Oracle, Mongo, SSMS, Cloudera-Hive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23169" y="990600"/>
            <a:ext cx="19050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141912" y="990600"/>
            <a:ext cx="19050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532812" y="990600"/>
            <a:ext cx="19050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4281878" y="1219200"/>
            <a:ext cx="533400" cy="3810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560696" y="1219200"/>
            <a:ext cx="533400" cy="3810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529278" y="4840514"/>
            <a:ext cx="2218300" cy="15462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:-</a:t>
            </a:r>
          </a:p>
          <a:p>
            <a:pPr algn="ctr"/>
            <a:r>
              <a:rPr lang="en-US" sz="1400" dirty="0" smtClean="0"/>
              <a:t>Retail price.csv, </a:t>
            </a:r>
          </a:p>
          <a:p>
            <a:pPr algn="ctr"/>
            <a:r>
              <a:rPr lang="en-US" sz="1400" dirty="0" smtClean="0"/>
              <a:t>Online_Store_customer_data.csv</a:t>
            </a:r>
            <a:endParaRPr lang="en-US" sz="1400" dirty="0"/>
          </a:p>
        </p:txBody>
      </p:sp>
      <p:sp>
        <p:nvSpPr>
          <p:cNvPr id="24" name="Right Arrow 23"/>
          <p:cNvSpPr/>
          <p:nvPr/>
        </p:nvSpPr>
        <p:spPr>
          <a:xfrm>
            <a:off x="5027612" y="4896953"/>
            <a:ext cx="2438400" cy="153184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Using Tableau to represent the data in graphical format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7618412" y="4840514"/>
            <a:ext cx="2295687" cy="14877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will be represented in Graphs, Pie charts, Longitude and latitude etc.,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03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– 4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329" y="1828800"/>
            <a:ext cx="5154567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60" y="1790700"/>
            <a:ext cx="4323852" cy="49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047" y="1932318"/>
            <a:ext cx="2410478" cy="3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2" y="685800"/>
            <a:ext cx="8686800" cy="2286000"/>
          </a:xfrm>
        </p:spPr>
        <p:txBody>
          <a:bodyPr/>
          <a:lstStyle/>
          <a:p>
            <a:r>
              <a:rPr lang="en-IN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en-US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18012" y="3505200"/>
            <a:ext cx="2438400" cy="762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Cloudera VM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0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35" y="1828800"/>
            <a:ext cx="7921956" cy="4191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457200"/>
            <a:ext cx="8686801" cy="1066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from 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212" y="3048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Hive</a:t>
            </a:r>
            <a:endParaRPr lang="en-US" sz="40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812" y="457200"/>
            <a:ext cx="1524000" cy="1340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" r="2869" b="-6102"/>
          <a:stretch/>
        </p:blipFill>
        <p:spPr>
          <a:xfrm>
            <a:off x="1450167" y="5769144"/>
            <a:ext cx="7692246" cy="250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812" y="5765289"/>
            <a:ext cx="335309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219200"/>
            <a:ext cx="8534401" cy="457200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</a:t>
            </a:r>
            <a:r>
              <a:rPr lang="en-US" sz="28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Online_store_customer_data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"/>
          <a:stretch/>
        </p:blipFill>
        <p:spPr>
          <a:xfrm>
            <a:off x="1471544" y="1828800"/>
            <a:ext cx="7823268" cy="4191000"/>
          </a:xfrm>
        </p:spPr>
      </p:pic>
    </p:spTree>
    <p:extLst>
      <p:ext uri="{BB962C8B-B14F-4D97-AF65-F5344CB8AC3E}">
        <p14:creationId xmlns:p14="http://schemas.microsoft.com/office/powerpoint/2010/main" val="33009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983" t="20855" r="75911" b="24691"/>
          <a:stretch/>
        </p:blipFill>
        <p:spPr>
          <a:xfrm flipV="1">
            <a:off x="4146279" y="4419600"/>
            <a:ext cx="1447800" cy="1690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32" y="787103"/>
            <a:ext cx="1276350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894" y="273526"/>
            <a:ext cx="9144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7387" y="1674855"/>
            <a:ext cx="1438275" cy="168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0394" y="1743852"/>
            <a:ext cx="1295400" cy="1495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5016" y="113532"/>
            <a:ext cx="1524000" cy="134302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37258" y="2855699"/>
            <a:ext cx="441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sz="7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261" y="896775"/>
            <a:ext cx="889994" cy="114427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60612" y="1159990"/>
            <a:ext cx="8382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921632" y="1202214"/>
            <a:ext cx="8382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12" y="4588869"/>
            <a:ext cx="889994" cy="114427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76753" y="4912843"/>
            <a:ext cx="8382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163226" y="4894308"/>
            <a:ext cx="8382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748" y="4540506"/>
            <a:ext cx="2424454" cy="12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3971"/>
          <a:stretch/>
        </p:blipFill>
        <p:spPr>
          <a:xfrm>
            <a:off x="20871" y="12700"/>
            <a:ext cx="12190412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2895600"/>
            <a:ext cx="4419600" cy="1143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7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700"/>
            <a:ext cx="10895013" cy="403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143"/>
          <a:stretch/>
        </p:blipFill>
        <p:spPr>
          <a:xfrm>
            <a:off x="11580812" y="804672"/>
            <a:ext cx="608012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7419"/>
            <a:ext cx="89852" cy="1193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0" y="787419"/>
            <a:ext cx="2696686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378941"/>
            <a:ext cx="8839200" cy="68785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- </a:t>
            </a:r>
            <a:r>
              <a:rPr lang="en-US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Retail_price.csv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412" y="1447800"/>
            <a:ext cx="6705600" cy="4720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2228018"/>
            <a:ext cx="6553200" cy="43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304801"/>
            <a:ext cx="8077199" cy="7619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- </a:t>
            </a:r>
            <a:r>
              <a:rPr lang="en-US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Online_store_customer_data.csv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2" y="1524000"/>
            <a:ext cx="6705600" cy="470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2125134"/>
            <a:ext cx="6439286" cy="42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3" y="2667000"/>
            <a:ext cx="2362200" cy="1066800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Talend</a:t>
            </a:r>
            <a:endParaRPr lang="en-US" sz="5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265612" y="3886200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IN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Integration tool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12" y="609600"/>
            <a:ext cx="2527320" cy="24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etail_price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712" y="1828800"/>
            <a:ext cx="741780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Online_store_customer_data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388" y="1828800"/>
            <a:ext cx="74104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1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812" y="1104181"/>
            <a:ext cx="8229600" cy="46304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98812" y="2057400"/>
            <a:ext cx="8229600" cy="462914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5212" y="176958"/>
            <a:ext cx="1143000" cy="653308"/>
          </a:xfrm>
        </p:spPr>
        <p:txBody>
          <a:bodyPr>
            <a:noAutofit/>
          </a:bodyPr>
          <a:lstStyle/>
          <a:p>
            <a:r>
              <a:rPr lang="en-US" sz="4400" u="sng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endParaRPr lang="en-US" sz="4400" u="sng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1612" y="48116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RETAIL_PRICE;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4412" y="347056"/>
            <a:ext cx="1141471" cy="1314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212" y="176958"/>
            <a:ext cx="685800" cy="6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D51B-405E-4F81-B5A9-F253CD7FC481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198</Words>
  <Application>Microsoft Office PowerPoint</Application>
  <PresentationFormat>Custom</PresentationFormat>
  <Paragraphs>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Franklin Gothic Medium</vt:lpstr>
      <vt:lpstr>Business Contrast 16x9</vt:lpstr>
      <vt:lpstr>Project </vt:lpstr>
      <vt:lpstr>Content</vt:lpstr>
      <vt:lpstr>PowerPoint Presentation</vt:lpstr>
      <vt:lpstr>Data - Retail_price.csv </vt:lpstr>
      <vt:lpstr>Data - Online_store_customer_data.csv</vt:lpstr>
      <vt:lpstr>Talend</vt:lpstr>
      <vt:lpstr>Retail_price</vt:lpstr>
      <vt:lpstr>Online_store_customer_data</vt:lpstr>
      <vt:lpstr>SQL</vt:lpstr>
      <vt:lpstr>SELECT * FROM ONLINE_STORE_CUSTOMER_DATA;</vt:lpstr>
      <vt:lpstr>db. retail_price.find()</vt:lpstr>
      <vt:lpstr>db. online_store_customer_data.find()</vt:lpstr>
      <vt:lpstr>SSMS</vt:lpstr>
      <vt:lpstr>select * from Online_store_customer_data;</vt:lpstr>
      <vt:lpstr>Tableau</vt:lpstr>
      <vt:lpstr>Retail Price</vt:lpstr>
      <vt:lpstr>Report – 1</vt:lpstr>
      <vt:lpstr>Report – 2</vt:lpstr>
      <vt:lpstr>PowerPoint Presentation</vt:lpstr>
      <vt:lpstr>PowerPoint Presentation</vt:lpstr>
      <vt:lpstr>PowerPoint Presentation</vt:lpstr>
      <vt:lpstr>PowerPoint Presentation</vt:lpstr>
      <vt:lpstr>Watches</vt:lpstr>
      <vt:lpstr>Report – 3</vt:lpstr>
      <vt:lpstr>Report – 4</vt:lpstr>
      <vt:lpstr>Online Store     Customer Data</vt:lpstr>
      <vt:lpstr>Report – 1</vt:lpstr>
      <vt:lpstr>Report – 2</vt:lpstr>
      <vt:lpstr>Report – 3</vt:lpstr>
      <vt:lpstr>Report – 4</vt:lpstr>
      <vt:lpstr>Big Data</vt:lpstr>
      <vt:lpstr>select * from Retail_price</vt:lpstr>
      <vt:lpstr>select * from Online_store_customer_data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2022-03-10T05:06:17Z</dcterms:created>
  <dcterms:modified xsi:type="dcterms:W3CDTF">2022-03-29T13:01:53Z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b38c859c-3aca-467a-b967-96f9577d097f</vt:lpwstr>
  </property>
  <property fmtid="{D5CDD505-2E9C-101B-9397-08002B2CF9AE}" pid="4" name="HCLClassification">
    <vt:lpwstr>HCL_Cla5s_1nt3rnal</vt:lpwstr>
  </property>
  <property fmtid="{D5CDD505-2E9C-101B-9397-08002B2CF9AE}" pid="5" name="HCLClassD6">
    <vt:lpwstr>False</vt:lpwstr>
  </property>
</Properties>
</file>